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l" defTabSz="825500" rtl="0" fontAlgn="auto" latinLnBrk="0" hangingPunct="0">
      <a:lnSpc>
        <a:spcPct val="100000"/>
      </a:lnSpc>
      <a:spcBef>
        <a:spcPts val="5900"/>
      </a:spcBef>
      <a:spcAft>
        <a:spcPts val="0"/>
      </a:spcAft>
      <a:buClrTx/>
      <a:buSzTx/>
      <a:buFontTx/>
      <a:buNone/>
      <a:tabLst/>
      <a:defRPr kumimoji="0" sz="4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8" d="100"/>
          <a:sy n="28" d="100"/>
        </p:scale>
        <p:origin x="990" y="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m Karatela" userId="675361c0-ffd1-4491-b1cc-26bfc9b09c4e" providerId="ADAL" clId="{3F1707BF-78DD-4790-A0AA-628D2072B9DA}"/>
    <pc:docChg chg="undo custSel addSld delSld modSld replTag delTag">
      <pc:chgData name="Sam Karatela" userId="675361c0-ffd1-4491-b1cc-26bfc9b09c4e" providerId="ADAL" clId="{3F1707BF-78DD-4790-A0AA-628D2072B9DA}" dt="2024-04-23T02:00:32.045" v="101" actId="47"/>
      <pc:docMkLst>
        <pc:docMk/>
      </pc:docMkLst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56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57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58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59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60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61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62"/>
        </pc:sldMkLst>
      </pc:sldChg>
      <pc:sldChg chg="add 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63"/>
        </pc:sldMkLst>
      </pc:sldChg>
      <pc:sldChg chg="del replTag delTag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64"/>
        </pc:sldMkLst>
      </pc:sldChg>
      <pc:sldChg chg="del">
        <pc:chgData name="Sam Karatela" userId="675361c0-ffd1-4491-b1cc-26bfc9b09c4e" providerId="ADAL" clId="{3F1707BF-78DD-4790-A0AA-628D2072B9DA}" dt="2024-04-23T02:00:32.045" v="101" actId="47"/>
        <pc:sldMkLst>
          <pc:docMk/>
          <pc:sldMk cId="0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5" name="Shape 1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2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–Joe Bloggs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–Joe Bloggs</a:t>
            </a:r>
          </a:p>
        </p:txBody>
      </p:sp>
      <p:sp>
        <p:nvSpPr>
          <p:cNvPr id="112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1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and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and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8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ctr">
              <a:spcBef>
                <a:spcPts val="0"/>
              </a:spcBef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UPDATED POWERPOINT W QR11.jpg" descr="UPDATED POWERPOINT W QR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UPDATED POWERPOINT W QR20.jpg" descr="UPDATED POWERPOINT W QR2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UPDATED POWERPOINT W QR21.jpg" descr="UPDATED POWERPOINT W QR2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UPDATED POWERPOINT W QR22.jpg" descr="UPDATED POWERPOINT W QR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UPDATED POWERPOINT W QR23.jpg" descr="UPDATED POWERPOINT W QR2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UPDATED POWERPOINT W QR12.jpg" descr="UPDATED POWERPOINT W QR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UPDATED POWERPOINT W QR13.jpg" descr="UPDATED POWERPOINT W QR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UPDATED POWERPOINT W QR14.jpg" descr="UPDATED POWERPOINT W QR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UPDATED POWERPOINT W QR15.jpg" descr="UPDATED POWERPOINT W QR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UPDATED POWERPOINT W QR16.jpg" descr="UPDATED POWERPOINT W QR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UPDATED POWERPOINT W QR17.jpg" descr="UPDATED POWERPOINT W QR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UPDATED POWERPOINT W QR18.jpg" descr="UPDATED POWERPOINT W QR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UPDATED POWERPOINT W QR19.jpg" descr="UPDATED POWERPOINT W QR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7"/>
            <a:ext cx="24384001" cy="1371428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00000"/>
          </a:lnSpc>
          <a:spcBef>
            <a:spcPts val="5900"/>
          </a:spcBef>
          <a:spcAft>
            <a:spcPts val="0"/>
          </a:spcAft>
          <a:buClrTx/>
          <a:buSzTx/>
          <a:buFontTx/>
          <a:buNone/>
          <a:tabLst/>
          <a:defRPr kumimoji="0" sz="4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D1BFFA8119B964E938EFC676C333650" ma:contentTypeVersion="22" ma:contentTypeDescription="Create a new document." ma:contentTypeScope="" ma:versionID="d89fd2d889c90e65143f36c5a478bb3f">
  <xsd:schema xmlns:xsd="http://www.w3.org/2001/XMLSchema" xmlns:xs="http://www.w3.org/2001/XMLSchema" xmlns:p="http://schemas.microsoft.com/office/2006/metadata/properties" xmlns:ns1="http://schemas.microsoft.com/sharepoint/v3" xmlns:ns2="fc2d1fc0-ad34-4951-bfe9-73bcb5867f52" xmlns:ns3="a8a34e29-a291-4550-91bb-5593eb582793" targetNamespace="http://schemas.microsoft.com/office/2006/metadata/properties" ma:root="true" ma:fieldsID="1aa1dbacc69df6ba1fc6ab970c08dfcb" ns1:_="" ns2:_="" ns3:_="">
    <xsd:import namespace="http://schemas.microsoft.com/sharepoint/v3"/>
    <xsd:import namespace="fc2d1fc0-ad34-4951-bfe9-73bcb5867f52"/>
    <xsd:import namespace="a8a34e29-a291-4550-91bb-5593eb58279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SalesforceLink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2d1fc0-ad34-4951-bfe9-73bcb5867f5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4ca14a6b-f780-48d9-bc37-2b98b61cd8a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SalesforceLinks" ma:index="27" nillable="true" ma:displayName="Salesforce Links" ma:format="Hyperlink" ma:internalName="SalesforceLinks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a34e29-a291-4550-91bb-5593eb58279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5" nillable="true" ma:displayName="Taxonomy Catch All Column" ma:hidden="true" ma:list="{9788ebb2-1e49-4130-a327-1fa9f33a1c8f}" ma:internalName="TaxCatchAll" ma:showField="CatchAllData" ma:web="a8a34e29-a291-4550-91bb-5593eb58279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c2d1fc0-ad34-4951-bfe9-73bcb5867f52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TaxCatchAll xmlns="a8a34e29-a291-4550-91bb-5593eb582793" xsi:nil="true"/>
    <SalesforceLinks xmlns="fc2d1fc0-ad34-4951-bfe9-73bcb5867f52">
      <Url xsi:nil="true"/>
      <Description xsi:nil="true"/>
    </SalesforceLinks>
  </documentManagement>
</p:properties>
</file>

<file path=customXml/itemProps1.xml><?xml version="1.0" encoding="utf-8"?>
<ds:datastoreItem xmlns:ds="http://schemas.openxmlformats.org/officeDocument/2006/customXml" ds:itemID="{41338E63-CD32-49D9-9391-00D3C9F39C1B}"/>
</file>

<file path=customXml/itemProps2.xml><?xml version="1.0" encoding="utf-8"?>
<ds:datastoreItem xmlns:ds="http://schemas.openxmlformats.org/officeDocument/2006/customXml" ds:itemID="{830491CA-FE40-4214-A615-D0674DE7493A}"/>
</file>

<file path=customXml/itemProps3.xml><?xml version="1.0" encoding="utf-8"?>
<ds:datastoreItem xmlns:ds="http://schemas.openxmlformats.org/officeDocument/2006/customXml" ds:itemID="{3DBFAD53-A932-4035-98D1-E75B82ABE786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Karatela</dc:creator>
  <cp:lastModifiedBy>Sam Karatela</cp:lastModifiedBy>
  <cp:revision>1</cp:revision>
  <dcterms:modified xsi:type="dcterms:W3CDTF">2024-04-23T02:00:35Z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80B1A6AF-0456-4223-A13D-BC2521A120CE</vt:lpwstr>
  </property>
  <property fmtid="{D5CDD505-2E9C-101B-9397-08002B2CF9AE}" pid="3" name="ArticulatePath">
    <vt:lpwstr>https://lfoundation-my.sharepoint.com/personal/samk_lungfoundation_com_au/Documents/Dynamic Edu Documents/HealthWorkersApril/HealthWorkers_updated/UPDATED POWERPOINT_2</vt:lpwstr>
  </property>
  <property fmtid="{D5CDD505-2E9C-101B-9397-08002B2CF9AE}" pid="4" name="ContentTypeId">
    <vt:lpwstr>0x0101009D1BFFA8119B964E938EFC676C333650</vt:lpwstr>
  </property>
</Properties>
</file>